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65" autoAdjust="0"/>
    <p:restoredTop sz="92101"/>
  </p:normalViewPr>
  <p:slideViewPr>
    <p:cSldViewPr snapToGrid="0" showGuides="1">
      <p:cViewPr varScale="1">
        <p:scale>
          <a:sx n="50" d="100"/>
          <a:sy n="50" d="100"/>
        </p:scale>
        <p:origin x="60" y="1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1034</TotalTime>
  <Words>383</Words>
  <Application>Microsoft Office PowerPoint</Application>
  <PresentationFormat>Widescreen</PresentationFormat>
  <Paragraphs>60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Wingdings 2</vt:lpstr>
      <vt:lpstr>Business sales training presentation</vt:lpstr>
      <vt:lpstr> WCAG-EM Report Tool   </vt:lpstr>
      <vt:lpstr>Web Accessibility Reporting Tool (1)</vt:lpstr>
      <vt:lpstr>Web Accessibility Reporting Tool (2) </vt:lpstr>
      <vt:lpstr>Web Accessibility Reporting Tool (3) </vt:lpstr>
      <vt:lpstr>Web Accessibility Reporting Tool (4) </vt:lpstr>
      <vt:lpstr> Accessibility Statements   </vt:lpstr>
      <vt:lpstr>Accessibility Statements Generator (1)</vt:lpstr>
      <vt:lpstr>Accessibility Statements Generator (2)</vt:lpstr>
      <vt:lpstr>Accessibility Statements Generator (3) </vt:lpstr>
      <vt:lpstr>Accessibility Statements Generator (4)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WAI-Tools Project  29 November 2017 Brussels, Belgium</dc:title>
  <dc:creator>Shadi Abou-Zahra</dc:creator>
  <cp:lastModifiedBy>Shadi Abou-Zahra</cp:lastModifiedBy>
  <cp:revision>69</cp:revision>
  <dcterms:created xsi:type="dcterms:W3CDTF">2017-11-20T17:35:56Z</dcterms:created>
  <dcterms:modified xsi:type="dcterms:W3CDTF">2020-09-23T14:59:58Z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74066600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