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96" y="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264" y="96"/>
      </p:cViewPr>
      <p:guideLst/>
    </p:cSldViewPr>
  </p:notesViewPr>
  <p:gridSpacing cx="72008" cy="72008"/>
</p:viewPr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training presentation</Template>
  <TotalTime>408</TotalTime>
  <Words>679</Words>
  <Application>Microsoft Office PowerPoint</Application>
  <PresentationFormat>Widescreen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Wingdings</vt:lpstr>
      <vt:lpstr>Wingdings 2</vt:lpstr>
      <vt:lpstr>Business sales training presentation</vt:lpstr>
      <vt:lpstr>WAI-Tools Project   Online Open Meeting 22 September 2020 </vt:lpstr>
      <vt:lpstr>Goals for Today</vt:lpstr>
      <vt:lpstr>Agenda</vt:lpstr>
      <vt:lpstr>About the Project</vt:lpstr>
      <vt:lpstr>Project Partners</vt:lpstr>
      <vt:lpstr>Objective 1</vt:lpstr>
      <vt:lpstr>Objective 2</vt:lpstr>
      <vt:lpstr>Accessibility Conformance Testing (ACT)</vt:lpstr>
      <vt:lpstr>Snowballing</vt:lpstr>
      <vt:lpstr>ACT Rules Development</vt:lpstr>
      <vt:lpstr>WCAG-EM Report Tool</vt:lpstr>
      <vt:lpstr>Accessibility Statements</vt:lpstr>
      <vt:lpstr>Test Data Browser</vt:lpstr>
      <vt:lpstr>Portuguese and Norwegian Observatories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WAI-Tools Project  29 November 2017 Brussels, Belgium</dc:title>
  <dc:creator>Shadi Abou-Zahra</dc:creator>
  <cp:lastModifiedBy>Shadi Abou-Zahra</cp:lastModifiedBy>
  <cp:revision>56</cp:revision>
  <dcterms:created xsi:type="dcterms:W3CDTF">2017-11-20T17:35:56Z</dcterms:created>
  <dcterms:modified xsi:type="dcterms:W3CDTF">2020-09-22T09:55:30Z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74066600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