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exend Dec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exendDeca-regular.fntdata"/><Relationship Id="rId8" Type="http://schemas.openxmlformats.org/officeDocument/2006/relationships/font" Target="fonts/LexendDec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-5400000">
            <a:off x="6121900" y="1801950"/>
            <a:ext cx="1506000" cy="45327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122"/>
            <a:ext cx="1890600" cy="33153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2CC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890706" y="122"/>
            <a:ext cx="1641600" cy="19023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2CC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890706" y="1652224"/>
            <a:ext cx="1641600" cy="16632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2CC"/>
              </a:solidFill>
            </a:endParaRPr>
          </a:p>
        </p:txBody>
      </p:sp>
      <p:sp>
        <p:nvSpPr>
          <p:cNvPr id="58" name="Google Shape;58;p13"/>
          <p:cNvSpPr/>
          <p:nvPr/>
        </p:nvSpPr>
        <p:spPr>
          <a:xfrm rot="10800000">
            <a:off x="7296300" y="-106"/>
            <a:ext cx="1847700" cy="33153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 rot="10800000">
            <a:off x="5691900" y="1663094"/>
            <a:ext cx="1604400" cy="16521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 rot="10800000">
            <a:off x="5691900" y="-97"/>
            <a:ext cx="1604400" cy="16635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532300" y="122"/>
            <a:ext cx="2159700" cy="3315300"/>
          </a:xfrm>
          <a:prstGeom prst="rect">
            <a:avLst/>
          </a:prstGeom>
          <a:solidFill>
            <a:srgbClr val="FE5B34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 rot="-5400000">
            <a:off x="1546200" y="1769100"/>
            <a:ext cx="1506000" cy="4598400"/>
          </a:xfrm>
          <a:prstGeom prst="rect">
            <a:avLst/>
          </a:prstGeom>
          <a:solidFill>
            <a:srgbClr val="FEF4EA"/>
          </a:solidFill>
          <a:ln cap="flat" cmpd="sng" w="9525">
            <a:solidFill>
              <a:srgbClr val="FF7A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5225" y="4859400"/>
            <a:ext cx="741626" cy="2610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2700" y="4836037"/>
            <a:ext cx="3166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de" sz="800">
                <a:solidFill>
                  <a:srgbClr val="2E475D"/>
                </a:solidFill>
                <a:latin typeface="Lexend Deca"/>
                <a:ea typeface="Lexend Deca"/>
                <a:cs typeface="Lexend Deca"/>
                <a:sym typeface="Lexend Deca"/>
              </a:rPr>
              <a:t>Designed by: Strategyzer AG; CC BY-SA 4.0 DEED</a:t>
            </a:r>
            <a:endParaRPr b="1" sz="11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33350" y="735338"/>
            <a:ext cx="661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52100" y="59407"/>
            <a:ext cx="158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Schlüsselpartner</a:t>
            </a:r>
            <a:endParaRPr sz="1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918300" y="59407"/>
            <a:ext cx="158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Schlüsselaktivität</a:t>
            </a:r>
            <a:endParaRPr sz="1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870000" y="1652208"/>
            <a:ext cx="1683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Schlüsselressourcen</a:t>
            </a:r>
            <a:endParaRPr sz="1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770650" y="59407"/>
            <a:ext cx="1683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Nutzenversprechen</a:t>
            </a:r>
            <a:endParaRPr sz="12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548750" y="3409447"/>
            <a:ext cx="1500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Kostenstruktur</a:t>
            </a:r>
            <a:endParaRPr sz="1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24450" y="3409447"/>
            <a:ext cx="1500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Einnahmequelle</a:t>
            </a:r>
            <a:endParaRPr sz="1200">
              <a:solidFill>
                <a:schemeClr val="dk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6094500" y="1652208"/>
            <a:ext cx="799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Kanäle</a:t>
            </a:r>
            <a:endParaRPr sz="1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510364" y="59407"/>
            <a:ext cx="1982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Kundenbeziehungen</a:t>
            </a:r>
            <a:endParaRPr sz="1200"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426950" y="59407"/>
            <a:ext cx="1586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200">
                <a:solidFill>
                  <a:schemeClr val="dk1"/>
                </a:solidFill>
                <a:latin typeface="Lexend Deca"/>
                <a:ea typeface="Lexend Deca"/>
                <a:cs typeface="Lexend Deca"/>
                <a:sym typeface="Lexend Deca"/>
              </a:rPr>
              <a:t>Kundensegmente</a:t>
            </a:r>
            <a:endParaRPr sz="1200"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