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0" r:id="rId9"/>
    <p:sldId id="280" r:id="rId10"/>
    <p:sldId id="261" r:id="rId11"/>
    <p:sldId id="271" r:id="rId12"/>
    <p:sldId id="274" r:id="rId13"/>
    <p:sldId id="277" r:id="rId14"/>
    <p:sldId id="278" r:id="rId15"/>
    <p:sldId id="279" r:id="rId16"/>
    <p:sldId id="281" r:id="rId17"/>
    <p:sldId id="282" r:id="rId18"/>
    <p:sldId id="285" r:id="rId19"/>
    <p:sldId id="284" r:id="rId20"/>
    <p:sldId id="283" r:id="rId21"/>
    <p:sldId id="267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 varScale="1">
        <p:scale>
          <a:sx n="186" d="100"/>
          <a:sy n="186" d="100"/>
        </p:scale>
        <p:origin x="451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8C626-D740-44F6-B5F8-69DB087A9A74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4333D-3FD3-4D4D-A6B4-EE82801C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7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4333D-3FD3-4D4D-A6B4-EE82801C7B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8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57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28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6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38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3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2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2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7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33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FB0563-C4DF-40F9-B5CB-2316AE8A589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E5A387-320F-43AF-895B-ADFCB83DF9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8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ebmachinelearning/prompt-api/issues/7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damsobieski@ho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30967-FED1-115D-2D8E-CB8C766C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Prompt API + 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C2311-50A7-1315-1DE7-03960B9C7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 Slideshow Presentation </a:t>
            </a:r>
            <a:r>
              <a:rPr lang="en-US" dirty="0"/>
              <a:t>for the</a:t>
            </a:r>
            <a:br>
              <a:rPr lang="en-US" dirty="0"/>
            </a:br>
            <a:r>
              <a:rPr lang="en-US" dirty="0"/>
              <a:t>Web Machine Learning (</a:t>
            </a:r>
            <a:r>
              <a:rPr lang="en-US" dirty="0" err="1"/>
              <a:t>WebML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Community Group</a:t>
            </a:r>
          </a:p>
        </p:txBody>
      </p:sp>
    </p:spTree>
    <p:extLst>
      <p:ext uri="{BB962C8B-B14F-4D97-AF65-F5344CB8AC3E}">
        <p14:creationId xmlns:p14="http://schemas.microsoft.com/office/powerpoint/2010/main" val="3420771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2634A-E7D6-8EDE-50B1-B9A3DC96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A9D8B-5AD9-B5F1-B38F-0EBE51C74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const html = </a:t>
            </a:r>
            <a:r>
              <a:rPr lang="en-US" dirty="0" err="1"/>
              <a:t>document.createElement</a:t>
            </a:r>
            <a:r>
              <a:rPr lang="en-US" dirty="0"/>
              <a:t>("html");</a:t>
            </a:r>
            <a:br>
              <a:rPr lang="en-US" dirty="0"/>
            </a:br>
            <a:r>
              <a:rPr lang="en-US" dirty="0"/>
              <a:t>const head = </a:t>
            </a:r>
            <a:r>
              <a:rPr lang="en-US" dirty="0" err="1"/>
              <a:t>document.createElement</a:t>
            </a:r>
            <a:r>
              <a:rPr lang="en-US" dirty="0"/>
              <a:t>("head");</a:t>
            </a:r>
            <a:br>
              <a:rPr lang="en-US" dirty="0"/>
            </a:br>
            <a:r>
              <a:rPr lang="en-US" dirty="0"/>
              <a:t>const body = </a:t>
            </a:r>
            <a:r>
              <a:rPr lang="en-US" dirty="0" err="1"/>
              <a:t>document.createElement</a:t>
            </a:r>
            <a:r>
              <a:rPr lang="en-US" dirty="0"/>
              <a:t>("body");</a:t>
            </a:r>
            <a:br>
              <a:rPr lang="en-US" dirty="0"/>
            </a:br>
            <a:r>
              <a:rPr lang="en-US" b="1" dirty="0"/>
              <a:t>const meta = </a:t>
            </a:r>
            <a:r>
              <a:rPr lang="en-US" b="1" dirty="0" err="1"/>
              <a:t>document.createElement</a:t>
            </a:r>
            <a:r>
              <a:rPr lang="en-US" b="1" dirty="0"/>
              <a:t>("meta");</a:t>
            </a:r>
            <a:br>
              <a:rPr lang="en-US" b="1" dirty="0"/>
            </a:br>
            <a:r>
              <a:rPr lang="en-US" b="1" dirty="0" err="1"/>
              <a:t>meta.setAttribute</a:t>
            </a:r>
            <a:r>
              <a:rPr lang="en-US" b="1" dirty="0"/>
              <a:t>("name", "author");</a:t>
            </a:r>
            <a:br>
              <a:rPr lang="en-US" b="1" dirty="0"/>
            </a:br>
            <a:r>
              <a:rPr lang="en-US" b="1" dirty="0" err="1"/>
              <a:t>meta.setAttribute</a:t>
            </a:r>
            <a:r>
              <a:rPr lang="en-US" b="1" dirty="0"/>
              <a:t>("content", "Bob Smith");</a:t>
            </a:r>
            <a:br>
              <a:rPr lang="en-US" dirty="0"/>
            </a:br>
            <a:r>
              <a:rPr lang="en-US" dirty="0" err="1"/>
              <a:t>head.append</a:t>
            </a:r>
            <a:r>
              <a:rPr lang="en-US" dirty="0"/>
              <a:t>(meta);</a:t>
            </a:r>
            <a:br>
              <a:rPr lang="en-US" dirty="0"/>
            </a:br>
            <a:r>
              <a:rPr lang="en-US" dirty="0" err="1"/>
              <a:t>html.append</a:t>
            </a:r>
            <a:r>
              <a:rPr lang="en-US" dirty="0"/>
              <a:t>(head);</a:t>
            </a:r>
            <a:br>
              <a:rPr lang="en-US" dirty="0"/>
            </a:br>
            <a:r>
              <a:rPr lang="en-US" dirty="0" err="1"/>
              <a:t>body.append</a:t>
            </a:r>
            <a:r>
              <a:rPr lang="en-US" dirty="0"/>
              <a:t>("Here is some </a:t>
            </a:r>
            <a:r>
              <a:rPr lang="en-US"/>
              <a:t>prompt content.");</a:t>
            </a:r>
            <a:br>
              <a:rPr lang="en-US" dirty="0"/>
            </a:br>
            <a:r>
              <a:rPr lang="en-US" dirty="0" err="1"/>
              <a:t>html.append</a:t>
            </a:r>
            <a:r>
              <a:rPr lang="en-US" dirty="0"/>
              <a:t>(body);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(html);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409292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15C4D-307B-6011-48DE-708F18954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01BC-A3BE-3490-92C1-2DCF4DBEC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Markup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8C7A2-FDB9-6C29-966F-4DA676813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support for DOM interoperation, beyond a specified subset of HTML5 tags, perhaps something like a “</a:t>
            </a:r>
            <a:r>
              <a:rPr lang="en-US" dirty="0" err="1"/>
              <a:t>PromptML</a:t>
            </a:r>
            <a:r>
              <a:rPr lang="en-US" dirty="0"/>
              <a:t>” could be considered at a later point.</a:t>
            </a:r>
          </a:p>
          <a:p>
            <a:r>
              <a:rPr lang="en-US" dirty="0"/>
              <a:t>Such a model could include multiple XML namespaces, perhaps importing some elements from the XHTML namespace: http://www.w3.org/1999/xhtml .</a:t>
            </a:r>
          </a:p>
          <a:p>
            <a:r>
              <a:rPr lang="en-US" dirty="0"/>
              <a:t>Such a markup language or prompt model could be versioned without necessitating any changes to the Prompt API.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&lt;prompt </a:t>
            </a:r>
            <a:r>
              <a:rPr lang="en-US" b="1" dirty="0" err="1"/>
              <a:t>xmlns</a:t>
            </a:r>
            <a:r>
              <a:rPr lang="en-US" b="1" dirty="0"/>
              <a:t>="…" version="1.0"&gt;</a:t>
            </a:r>
            <a:br>
              <a:rPr lang="en-US" b="1" dirty="0"/>
            </a:br>
            <a:r>
              <a:rPr lang="en-US" dirty="0"/>
              <a:t>  …</a:t>
            </a:r>
            <a:br>
              <a:rPr lang="en-US" b="1" dirty="0"/>
            </a:br>
            <a:r>
              <a:rPr lang="en-US" b="1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173636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0F661-F468-ADB9-A5F7-EDE12069C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7D384-D90A-0D2B-F103-D4FF2B65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Markup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CB4E8-7BB1-42C9-2B46-413BACF9C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&lt;prompt </a:t>
            </a:r>
            <a:r>
              <a:rPr lang="en-US" b="1" dirty="0" err="1"/>
              <a:t>xmlns</a:t>
            </a:r>
            <a:r>
              <a:rPr lang="en-US" b="1" dirty="0"/>
              <a:t>="…" version="1.0"&gt;</a:t>
            </a:r>
            <a:br>
              <a:rPr lang="en-US" b="1" dirty="0"/>
            </a:b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  <a:br>
              <a:rPr lang="en-US" dirty="0"/>
            </a:br>
            <a:r>
              <a:rPr lang="en-US" dirty="0"/>
              <a:t>    &lt;head&gt;</a:t>
            </a:r>
            <a:br>
              <a:rPr lang="en-US" dirty="0"/>
            </a:br>
            <a:r>
              <a:rPr lang="en-US" dirty="0"/>
              <a:t>      &lt;meta name="author" content="Bob Smith" /&gt;</a:t>
            </a:r>
            <a:br>
              <a:rPr lang="en-US" dirty="0"/>
            </a:br>
            <a:r>
              <a:rPr lang="en-US" dirty="0"/>
              <a:t>    &lt;/head&gt;</a:t>
            </a:r>
            <a:br>
              <a:rPr lang="en-US" dirty="0"/>
            </a:br>
            <a:r>
              <a:rPr lang="en-US" dirty="0"/>
              <a:t>    &lt;body&gt;</a:t>
            </a:r>
            <a:br>
              <a:rPr lang="en-US" dirty="0"/>
            </a:br>
            <a:r>
              <a:rPr lang="en-US" dirty="0"/>
              <a:t>      &lt;p&gt;This is some prompt content.&lt;/p&gt;</a:t>
            </a:r>
            <a:br>
              <a:rPr lang="en-US" dirty="0"/>
            </a:br>
            <a:r>
              <a:rPr lang="en-US" dirty="0"/>
              <a:t>  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="https://example.org/media/picture-123.png" /&gt;</a:t>
            </a:r>
            <a:br>
              <a:rPr lang="en-US" dirty="0"/>
            </a:br>
            <a:r>
              <a:rPr lang="en-US" dirty="0"/>
              <a:t>      &lt;embed </a:t>
            </a:r>
            <a:r>
              <a:rPr lang="en-US" dirty="0" err="1"/>
              <a:t>src</a:t>
            </a:r>
            <a:r>
              <a:rPr lang="en-US" dirty="0"/>
              <a:t>="https://example.org/data/data-123.csv" /&gt;</a:t>
            </a:r>
            <a:br>
              <a:rPr lang="en-US" dirty="0"/>
            </a:br>
            <a:r>
              <a:rPr lang="en-US" dirty="0"/>
              <a:t>    &lt;/body&gt;</a:t>
            </a:r>
            <a:br>
              <a:rPr lang="en-US" dirty="0"/>
            </a:br>
            <a:r>
              <a:rPr lang="en-US" dirty="0"/>
              <a:t>  &lt;/html&gt;</a:t>
            </a:r>
            <a:br>
              <a:rPr lang="en-US" dirty="0"/>
            </a:br>
            <a:r>
              <a:rPr lang="en-US" b="1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2654169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C6FAF-90E5-432C-F2D3-2A05CB1D8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4B6C-487A-0C0A-C243-78EED188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816E7-2646-8E6D-4658-314184F8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&lt;prompt </a:t>
            </a:r>
            <a:r>
              <a:rPr lang="en-US" dirty="0" err="1"/>
              <a:t>xmlns</a:t>
            </a:r>
            <a:r>
              <a:rPr lang="en-US" dirty="0"/>
              <a:t>="…"</a:t>
            </a:r>
            <a:r>
              <a:rPr lang="en-US" b="1" dirty="0"/>
              <a:t> </a:t>
            </a:r>
            <a:r>
              <a:rPr lang="en-US" dirty="0"/>
              <a:t>version="1.0"&gt;</a:t>
            </a:r>
            <a:br>
              <a:rPr lang="en-US" dirty="0"/>
            </a:b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="http://www.w3.org/1999/xhtml" </a:t>
            </a:r>
            <a:r>
              <a:rPr lang="en-US" dirty="0" err="1"/>
              <a:t>xmlns:promptml</a:t>
            </a:r>
            <a:r>
              <a:rPr lang="en-US" dirty="0"/>
              <a:t>="…"&gt;</a:t>
            </a:r>
            <a:br>
              <a:rPr lang="en-US" dirty="0"/>
            </a:br>
            <a:r>
              <a:rPr lang="en-US" dirty="0"/>
              <a:t>    &lt;head&gt;</a:t>
            </a:r>
            <a:br>
              <a:rPr lang="en-US" dirty="0"/>
            </a:br>
            <a:r>
              <a:rPr lang="en-US" dirty="0"/>
              <a:t>      &lt;meta name="author" content="Bob Smith" /&gt;</a:t>
            </a:r>
            <a:br>
              <a:rPr lang="en-US" dirty="0"/>
            </a:br>
            <a:r>
              <a:rPr lang="en-US" dirty="0"/>
              <a:t>    &lt;/head&gt;</a:t>
            </a:r>
            <a:br>
              <a:rPr lang="en-US" dirty="0"/>
            </a:br>
            <a:r>
              <a:rPr lang="en-US" dirty="0"/>
              <a:t>    &lt;body&gt;</a:t>
            </a:r>
            <a:br>
              <a:rPr lang="en-US" dirty="0"/>
            </a:br>
            <a:r>
              <a:rPr lang="en-US" dirty="0"/>
              <a:t>      &lt;p&gt;This is some prompt content.&lt;/p&gt;</a:t>
            </a:r>
            <a:br>
              <a:rPr lang="en-US" dirty="0"/>
            </a:br>
            <a:r>
              <a:rPr lang="en-US" dirty="0"/>
              <a:t>  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="https://example.org/media/picture-123.png" /&gt;</a:t>
            </a:r>
            <a:br>
              <a:rPr lang="en-US" dirty="0"/>
            </a:br>
            <a:r>
              <a:rPr lang="en-US" dirty="0"/>
              <a:t>      &lt;embed </a:t>
            </a:r>
            <a:r>
              <a:rPr lang="en-US" dirty="0" err="1"/>
              <a:t>src</a:t>
            </a:r>
            <a:r>
              <a:rPr lang="en-US" dirty="0"/>
              <a:t>="https://example.org/data/data-123.csv" /&gt;</a:t>
            </a:r>
            <a:br>
              <a:rPr lang="en-US" dirty="0"/>
            </a:br>
            <a:r>
              <a:rPr lang="en-US" dirty="0"/>
              <a:t>      &lt;p&gt;Templates could be </a:t>
            </a:r>
            <a:r>
              <a:rPr lang="en-US" b="1" dirty="0"/>
              <a:t>&lt;</a:t>
            </a:r>
            <a:r>
              <a:rPr lang="en-US" b="1" dirty="0" err="1"/>
              <a:t>promptml:template</a:t>
            </a:r>
            <a:r>
              <a:rPr lang="en-US" b="1" dirty="0"/>
              <a:t> </a:t>
            </a:r>
            <a:r>
              <a:rPr lang="en-US" b="1" dirty="0" err="1"/>
              <a:t>promptml:key</a:t>
            </a:r>
            <a:r>
              <a:rPr lang="en-US" b="1" dirty="0"/>
              <a:t>="t1" /&gt;</a:t>
            </a:r>
            <a:r>
              <a:rPr lang="en-US" dirty="0"/>
              <a:t>.&lt;/p&gt;</a:t>
            </a:r>
            <a:br>
              <a:rPr lang="en-US" dirty="0"/>
            </a:br>
            <a:r>
              <a:rPr lang="en-US" dirty="0"/>
              <a:t>    &lt;/body&gt;</a:t>
            </a:r>
            <a:br>
              <a:rPr lang="en-US" dirty="0"/>
            </a:br>
            <a:r>
              <a:rPr lang="en-US" dirty="0"/>
              <a:t>  &lt;/html&gt;</a:t>
            </a:r>
            <a:br>
              <a:rPr lang="en-US" dirty="0"/>
            </a:br>
            <a:r>
              <a:rPr lang="en-US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2019104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B255C-AC15-0A67-22C7-262062E17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FE600-7EA9-BE17-54EC-64F994EB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73471-B93A-25B9-CAE5-73500C483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result = </a:t>
            </a:r>
            <a:r>
              <a:rPr lang="en-US" dirty="0" err="1"/>
              <a:t>session.prompt</a:t>
            </a:r>
            <a:r>
              <a:rPr lang="en-US" dirty="0"/>
              <a:t>(fragment, </a:t>
            </a:r>
            <a:r>
              <a:rPr lang="en-US" b="1" dirty="0"/>
              <a:t>{ templates: { t1: "useful" } }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0291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5B7F5-5D66-B3AB-CF27-C0821F99C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EAFBD-89DB-0D90-8A04-011716E83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5BEA9-9212-15AD-E990-16FAFFAE1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&lt;prompt </a:t>
            </a:r>
            <a:r>
              <a:rPr lang="en-US" dirty="0" err="1"/>
              <a:t>xmlns</a:t>
            </a:r>
            <a:r>
              <a:rPr lang="en-US" dirty="0"/>
              <a:t>="…"</a:t>
            </a:r>
            <a:r>
              <a:rPr lang="en-US" b="1" dirty="0"/>
              <a:t> </a:t>
            </a:r>
            <a:r>
              <a:rPr lang="en-US" dirty="0"/>
              <a:t>version="1.0"&gt;</a:t>
            </a:r>
            <a:br>
              <a:rPr lang="en-US" dirty="0"/>
            </a:b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="http://www.w3.org/1999/xhtml" </a:t>
            </a:r>
            <a:r>
              <a:rPr lang="en-US" dirty="0" err="1"/>
              <a:t>xmlns:promptml</a:t>
            </a:r>
            <a:r>
              <a:rPr lang="en-US" dirty="0"/>
              <a:t>="…"&gt;</a:t>
            </a:r>
            <a:br>
              <a:rPr lang="en-US" dirty="0"/>
            </a:br>
            <a:r>
              <a:rPr lang="en-US" dirty="0"/>
              <a:t>    &lt;head&gt;</a:t>
            </a:r>
            <a:br>
              <a:rPr lang="en-US" dirty="0"/>
            </a:br>
            <a:r>
              <a:rPr lang="en-US" dirty="0"/>
              <a:t>      &lt;meta name="author" content="Bob Smith" /&gt;</a:t>
            </a:r>
            <a:br>
              <a:rPr lang="en-US" dirty="0"/>
            </a:br>
            <a:r>
              <a:rPr lang="en-US" dirty="0"/>
              <a:t>    &lt;/head&gt;</a:t>
            </a:r>
            <a:br>
              <a:rPr lang="en-US" dirty="0"/>
            </a:br>
            <a:r>
              <a:rPr lang="en-US" dirty="0"/>
              <a:t>    &lt;body&gt;</a:t>
            </a:r>
            <a:br>
              <a:rPr lang="en-US" dirty="0"/>
            </a:br>
            <a:r>
              <a:rPr lang="en-US" dirty="0"/>
              <a:t>      &lt;p&gt;This is some prompt content.&lt;/p&gt;</a:t>
            </a:r>
            <a:br>
              <a:rPr lang="en-US" dirty="0"/>
            </a:br>
            <a:r>
              <a:rPr lang="en-US" dirty="0"/>
              <a:t>  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="https://example.org/media/picture-123.png" /&gt;</a:t>
            </a:r>
            <a:br>
              <a:rPr lang="en-US" dirty="0"/>
            </a:br>
            <a:r>
              <a:rPr lang="en-US" dirty="0"/>
              <a:t>      &lt;embed </a:t>
            </a:r>
            <a:r>
              <a:rPr lang="en-US" dirty="0" err="1"/>
              <a:t>src</a:t>
            </a:r>
            <a:r>
              <a:rPr lang="en-US" dirty="0"/>
              <a:t>="https://example.org/data/data-123.csv" /&gt;</a:t>
            </a:r>
            <a:br>
              <a:rPr lang="en-US" dirty="0"/>
            </a:br>
            <a:r>
              <a:rPr lang="en-US" dirty="0"/>
              <a:t>      &lt;p&gt;Templates could be </a:t>
            </a:r>
            <a:r>
              <a:rPr lang="en-US" b="1" dirty="0"/>
              <a:t>useful</a:t>
            </a:r>
            <a:r>
              <a:rPr lang="en-US" dirty="0"/>
              <a:t>.&lt;/p&gt;</a:t>
            </a:r>
            <a:br>
              <a:rPr lang="en-US" dirty="0"/>
            </a:br>
            <a:r>
              <a:rPr lang="en-US" dirty="0"/>
              <a:t>    &lt;/body&gt;</a:t>
            </a:r>
            <a:br>
              <a:rPr lang="en-US" dirty="0"/>
            </a:br>
            <a:r>
              <a:rPr lang="en-US" dirty="0"/>
              <a:t>  &lt;/html&gt;</a:t>
            </a:r>
            <a:br>
              <a:rPr lang="en-US" dirty="0"/>
            </a:br>
            <a:r>
              <a:rPr lang="en-US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1640537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28F7C-AEAC-789B-E760-51A897BC1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3D35-97FB-8BC2-5FAF-FE7EA185D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930CE-D474-4705-7514-72C35A9C9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&lt;prompt </a:t>
            </a:r>
            <a:r>
              <a:rPr lang="en-US" dirty="0" err="1"/>
              <a:t>xmlns</a:t>
            </a:r>
            <a:r>
              <a:rPr lang="en-US" dirty="0"/>
              <a:t>="…" version="1.0" </a:t>
            </a:r>
            <a:r>
              <a:rPr lang="en-US" b="1" dirty="0" err="1"/>
              <a:t>onenter</a:t>
            </a:r>
            <a:r>
              <a:rPr lang="en-US" b="1" dirty="0"/>
              <a:t>="…" </a:t>
            </a:r>
            <a:r>
              <a:rPr lang="en-US" b="1" dirty="0" err="1"/>
              <a:t>onexit</a:t>
            </a:r>
            <a:r>
              <a:rPr lang="en-US" b="1" dirty="0"/>
              <a:t>="..."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</a:t>
            </a:r>
            <a:r>
              <a:rPr lang="en-US"/>
              <a:t>xhtml"&gt;</a:t>
            </a:r>
            <a:br>
              <a:rPr lang="en-US" dirty="0"/>
            </a:br>
            <a:r>
              <a:rPr lang="en-US" dirty="0"/>
              <a:t>    &lt;head&gt;</a:t>
            </a:r>
            <a:br>
              <a:rPr lang="en-US" dirty="0"/>
            </a:br>
            <a:r>
              <a:rPr lang="en-US" dirty="0"/>
              <a:t>      &lt;meta name="author" content="Bob Smith" /&gt;</a:t>
            </a:r>
            <a:br>
              <a:rPr lang="en-US" dirty="0"/>
            </a:br>
            <a:r>
              <a:rPr lang="en-US" dirty="0"/>
              <a:t>    &lt;/head&gt;</a:t>
            </a:r>
            <a:br>
              <a:rPr lang="en-US" dirty="0"/>
            </a:br>
            <a:r>
              <a:rPr lang="en-US" dirty="0"/>
              <a:t>    &lt;body&gt;</a:t>
            </a:r>
            <a:br>
              <a:rPr lang="en-US" dirty="0"/>
            </a:br>
            <a:r>
              <a:rPr lang="en-US" dirty="0"/>
              <a:t>      &lt;p&gt;This is some prompt content.&lt;/p&gt;</a:t>
            </a:r>
            <a:br>
              <a:rPr lang="en-US" dirty="0"/>
            </a:br>
            <a:r>
              <a:rPr lang="en-US" dirty="0"/>
              <a:t>  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="https://example.org/media/picture-123.png" /&gt;</a:t>
            </a:r>
            <a:br>
              <a:rPr lang="en-US" dirty="0"/>
            </a:br>
            <a:r>
              <a:rPr lang="en-US" dirty="0"/>
              <a:t>      &lt;embed </a:t>
            </a:r>
            <a:r>
              <a:rPr lang="en-US" dirty="0" err="1"/>
              <a:t>src</a:t>
            </a:r>
            <a:r>
              <a:rPr lang="en-US" dirty="0"/>
              <a:t>="https://example.org/data/data-123.csv" /&gt;</a:t>
            </a:r>
            <a:br>
              <a:rPr lang="en-US" dirty="0"/>
            </a:br>
            <a:r>
              <a:rPr lang="en-US" dirty="0"/>
              <a:t>    &lt;/body&gt;</a:t>
            </a:r>
            <a:br>
              <a:rPr lang="en-US" dirty="0"/>
            </a:br>
            <a:r>
              <a:rPr lang="en-US" dirty="0"/>
              <a:t>  &lt;/html&gt;</a:t>
            </a:r>
            <a:br>
              <a:rPr lang="en-US" dirty="0"/>
            </a:br>
            <a:r>
              <a:rPr lang="en-US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782877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45AFB-DD1A-D449-29D7-D9D523C37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7E00-91DC-EF05-DB46-BC07E89C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6CB4B-130E-AD26-69EF-0505AD515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&lt;prompt </a:t>
            </a:r>
            <a:r>
              <a:rPr lang="en-US" dirty="0" err="1"/>
              <a:t>xmlns</a:t>
            </a:r>
            <a:r>
              <a:rPr lang="en-US" dirty="0"/>
              <a:t>="…" version="1.0"&gt;</a:t>
            </a:r>
            <a:br>
              <a:rPr lang="en-US" dirty="0"/>
            </a:b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="http://www.w3.org/1999/xhtml" </a:t>
            </a:r>
            <a:r>
              <a:rPr lang="en-US" dirty="0" err="1"/>
              <a:t>xmlns:promptml</a:t>
            </a:r>
            <a:r>
              <a:rPr lang="en-US" dirty="0"/>
              <a:t>="…"&gt;</a:t>
            </a:r>
            <a:br>
              <a:rPr lang="en-US" dirty="0"/>
            </a:br>
            <a:r>
              <a:rPr lang="en-US" dirty="0"/>
              <a:t>    &lt;head&gt;</a:t>
            </a:r>
            <a:br>
              <a:rPr lang="en-US" dirty="0"/>
            </a:br>
            <a:r>
              <a:rPr lang="en-US" dirty="0"/>
              <a:t>      &lt;meta name="author" content="Bob Smith" /&gt;</a:t>
            </a:r>
            <a:br>
              <a:rPr lang="en-US" dirty="0"/>
            </a:br>
            <a:r>
              <a:rPr lang="en-US" dirty="0"/>
              <a:t>    &lt;/head&gt;</a:t>
            </a:r>
            <a:br>
              <a:rPr lang="en-US" dirty="0"/>
            </a:br>
            <a:r>
              <a:rPr lang="en-US" dirty="0"/>
              <a:t>    &lt;body&gt;</a:t>
            </a:r>
            <a:br>
              <a:rPr lang="en-US" dirty="0"/>
            </a:br>
            <a:r>
              <a:rPr lang="en-US" dirty="0"/>
              <a:t>      &lt;p&gt;This is some prompt content.&lt;/p&gt;</a:t>
            </a:r>
            <a:br>
              <a:rPr lang="en-US" dirty="0"/>
            </a:br>
            <a:r>
              <a:rPr lang="en-US" dirty="0"/>
              <a:t>   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="https://example.org/media/picture-123.png" /&gt;</a:t>
            </a:r>
            <a:br>
              <a:rPr lang="en-US" dirty="0"/>
            </a:br>
            <a:r>
              <a:rPr lang="en-US" dirty="0"/>
              <a:t>      &lt;embed </a:t>
            </a:r>
            <a:r>
              <a:rPr lang="en-US" b="1" dirty="0" err="1"/>
              <a:t>promptml:onenter</a:t>
            </a:r>
            <a:r>
              <a:rPr lang="en-US" b="1" dirty="0"/>
              <a:t>="…" </a:t>
            </a:r>
            <a:r>
              <a:rPr lang="en-US" b="1" dirty="0" err="1"/>
              <a:t>promptml:onexit</a:t>
            </a:r>
            <a:r>
              <a:rPr lang="en-US" b="1" dirty="0"/>
              <a:t>="..."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="…" /&gt;</a:t>
            </a:r>
            <a:br>
              <a:rPr lang="en-US" dirty="0"/>
            </a:br>
            <a:r>
              <a:rPr lang="en-US" dirty="0"/>
              <a:t>    &lt;/body&gt;</a:t>
            </a:r>
            <a:br>
              <a:rPr lang="en-US" dirty="0"/>
            </a:br>
            <a:r>
              <a:rPr lang="en-US" dirty="0"/>
              <a:t>  &lt;/html&gt;</a:t>
            </a:r>
            <a:br>
              <a:rPr lang="en-US" dirty="0"/>
            </a:br>
            <a:r>
              <a:rPr lang="en-US" dirty="0"/>
              <a:t>&lt;/prompt&gt;</a:t>
            </a:r>
          </a:p>
        </p:txBody>
      </p:sp>
    </p:spTree>
    <p:extLst>
      <p:ext uri="{BB962C8B-B14F-4D97-AF65-F5344CB8AC3E}">
        <p14:creationId xmlns:p14="http://schemas.microsoft.com/office/powerpoint/2010/main" val="3879036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B4AA0-DB91-86C6-8A20-63A04259D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D8DDA-D312-6D23-2563-E4D2D8D45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Response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66DAB-5416-01A6-4F3A-76CDA4A0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&lt;exchange </a:t>
            </a:r>
            <a:r>
              <a:rPr lang="en-US" b="1" dirty="0" err="1"/>
              <a:t>xmlns</a:t>
            </a:r>
            <a:r>
              <a:rPr lang="en-US" b="1" dirty="0"/>
              <a:t>="…" version="1.0"&gt;</a:t>
            </a:r>
            <a:br>
              <a:rPr lang="en-US" b="1" dirty="0"/>
            </a:br>
            <a:r>
              <a:rPr lang="en-US" b="1" dirty="0"/>
              <a:t>  &lt;provide type="text/plain"&gt;</a:t>
            </a:r>
            <a:r>
              <a:rPr lang="en-US" dirty="0"/>
              <a:t>This is some prompt content.</a:t>
            </a:r>
            <a:r>
              <a:rPr lang="en-US" b="1" dirty="0"/>
              <a:t>&lt;/provide&gt;</a:t>
            </a:r>
            <a:br>
              <a:rPr lang="en-US" b="1" dirty="0"/>
            </a:br>
            <a:r>
              <a:rPr lang="en-US" b="1" dirty="0"/>
              <a:t>  &lt;expect type="text/plain" /&gt;</a:t>
            </a:r>
            <a:br>
              <a:rPr lang="en-US" b="1" dirty="0"/>
            </a:br>
            <a:r>
              <a:rPr lang="en-US" b="1" dirty="0"/>
              <a:t>&lt;/exchange&gt;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86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D0AAF-552B-679D-310E-C732F5E4C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0211-7F8C-5EA9-CE5B-3982BF69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Response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84723-0C6D-B981-9069-E8F43E3F8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&lt;exchange </a:t>
            </a:r>
            <a:r>
              <a:rPr lang="en-US" b="1" dirty="0" err="1"/>
              <a:t>xmlns</a:t>
            </a:r>
            <a:r>
              <a:rPr lang="en-US" b="1" dirty="0"/>
              <a:t>="…" version="1.0"&gt;</a:t>
            </a:r>
            <a:br>
              <a:rPr lang="en-US" b="1" dirty="0"/>
            </a:br>
            <a:r>
              <a:rPr lang="en-US" b="1" dirty="0"/>
              <a:t>  &lt;provide type="text/plain"&gt;</a:t>
            </a:r>
            <a:r>
              <a:rPr lang="en-US" dirty="0"/>
              <a:t>This is some prompt content.</a:t>
            </a:r>
            <a:r>
              <a:rPr lang="en-US" b="1" dirty="0"/>
              <a:t>&lt;/provide&gt;</a:t>
            </a:r>
            <a:br>
              <a:rPr lang="en-US" b="1" dirty="0"/>
            </a:br>
            <a:r>
              <a:rPr lang="en-US" b="1" dirty="0"/>
              <a:t>  &lt;expect type="application/</a:t>
            </a:r>
            <a:r>
              <a:rPr lang="en-US" b="1" dirty="0" err="1"/>
              <a:t>json</a:t>
            </a:r>
            <a:r>
              <a:rPr lang="en-US" b="1" dirty="0"/>
              <a:t>"&gt;</a:t>
            </a:r>
            <a:br>
              <a:rPr lang="en-US" b="1" dirty="0"/>
            </a:br>
            <a:r>
              <a:rPr lang="en-US" b="1" dirty="0"/>
              <a:t>    &lt;schema type="application/</a:t>
            </a:r>
            <a:r>
              <a:rPr lang="en-US" b="1" dirty="0" err="1"/>
              <a:t>schema+json</a:t>
            </a:r>
            <a:r>
              <a:rPr lang="en-US" b="1" dirty="0"/>
              <a:t>" </a:t>
            </a:r>
            <a:r>
              <a:rPr lang="en-US" b="1" dirty="0" err="1"/>
              <a:t>src</a:t>
            </a:r>
            <a:r>
              <a:rPr lang="en-US" b="1" dirty="0"/>
              <a:t>="…" /&gt;</a:t>
            </a:r>
            <a:br>
              <a:rPr lang="en-US" b="1" dirty="0"/>
            </a:br>
            <a:r>
              <a:rPr lang="en-US" b="1" dirty="0"/>
              <a:t>  &lt;/expect&gt;</a:t>
            </a:r>
            <a:br>
              <a:rPr lang="en-US" b="1" dirty="0"/>
            </a:br>
            <a:r>
              <a:rPr lang="en-US" b="1" dirty="0"/>
              <a:t>&lt;/exchange&gt;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2399C-37E6-6181-5520-14072B89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21C05-9C1F-C177-0F4D-8B9C55FDF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if, in addition to text-string prompts, DOM elements, documents, and/or document fragments could be used as prompts?</a:t>
            </a:r>
          </a:p>
          <a:p>
            <a:r>
              <a:rPr lang="en-US" dirty="0"/>
              <a:t>This would enable model-independent multimodal prompting in a manner intuitive to Web developers.</a:t>
            </a:r>
          </a:p>
          <a:p>
            <a:r>
              <a:rPr lang="en-US" dirty="0"/>
              <a:t>As considered, such multimodal prompts could utilize a subset of HTML5 markup tags including: </a:t>
            </a:r>
            <a:r>
              <a:rPr lang="en-US" b="1" dirty="0"/>
              <a:t>&lt;section&gt;</a:t>
            </a:r>
            <a:r>
              <a:rPr lang="en-US" dirty="0"/>
              <a:t>, </a:t>
            </a:r>
            <a:r>
              <a:rPr lang="en-US" b="1" dirty="0"/>
              <a:t>&lt;p&gt;</a:t>
            </a:r>
            <a:r>
              <a:rPr lang="en-US" dirty="0"/>
              <a:t>, and </a:t>
            </a:r>
            <a:r>
              <a:rPr lang="en-US" b="1" dirty="0"/>
              <a:t>&lt;span&gt;</a:t>
            </a:r>
            <a:r>
              <a:rPr lang="en-US" dirty="0"/>
              <a:t> tags; </a:t>
            </a:r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&gt;</a:t>
            </a:r>
            <a:r>
              <a:rPr lang="en-US" dirty="0"/>
              <a:t>, </a:t>
            </a:r>
            <a:r>
              <a:rPr lang="en-US" b="1" dirty="0"/>
              <a:t>&lt;picture&gt;</a:t>
            </a:r>
            <a:r>
              <a:rPr lang="en-US" dirty="0"/>
              <a:t>, </a:t>
            </a:r>
            <a:r>
              <a:rPr lang="en-US" b="1" dirty="0"/>
              <a:t>&lt;audio&gt;</a:t>
            </a:r>
            <a:r>
              <a:rPr lang="en-US" dirty="0"/>
              <a:t>, and </a:t>
            </a:r>
            <a:r>
              <a:rPr lang="en-US" b="1" dirty="0"/>
              <a:t>&lt;video&gt;</a:t>
            </a:r>
            <a:r>
              <a:rPr lang="en-US" dirty="0"/>
              <a:t> tags; </a:t>
            </a:r>
            <a:r>
              <a:rPr lang="en-US" b="1" dirty="0"/>
              <a:t>&lt;embed&gt;</a:t>
            </a:r>
            <a:r>
              <a:rPr lang="en-US" dirty="0"/>
              <a:t> tags; </a:t>
            </a:r>
            <a:r>
              <a:rPr lang="en-US" b="1" dirty="0"/>
              <a:t>&lt;table&gt;</a:t>
            </a:r>
            <a:r>
              <a:rPr lang="en-US" dirty="0"/>
              <a:t> and its related tags; </a:t>
            </a:r>
            <a:r>
              <a:rPr lang="en-US" b="1" dirty="0"/>
              <a:t>&lt;html&gt;</a:t>
            </a:r>
            <a:r>
              <a:rPr lang="en-US" dirty="0"/>
              <a:t>, </a:t>
            </a:r>
            <a:r>
              <a:rPr lang="en-US" b="1" dirty="0"/>
              <a:t>&lt;head&gt;</a:t>
            </a:r>
            <a:r>
              <a:rPr lang="en-US" dirty="0"/>
              <a:t>, </a:t>
            </a:r>
            <a:r>
              <a:rPr lang="en-US" b="1" dirty="0"/>
              <a:t>&lt;meta&gt;</a:t>
            </a:r>
            <a:r>
              <a:rPr lang="en-US" dirty="0"/>
              <a:t>, </a:t>
            </a:r>
            <a:r>
              <a:rPr lang="en-US" b="1" dirty="0"/>
              <a:t>&lt;link&gt;</a:t>
            </a:r>
            <a:r>
              <a:rPr lang="en-US" dirty="0"/>
              <a:t>, and </a:t>
            </a:r>
            <a:r>
              <a:rPr lang="en-US" b="1" dirty="0"/>
              <a:t>&lt;body&gt;</a:t>
            </a:r>
            <a:r>
              <a:rPr lang="en-US" dirty="0"/>
              <a:t> tags; and, perhaps, </a:t>
            </a:r>
            <a:r>
              <a:rPr lang="en-US" b="1" dirty="0"/>
              <a:t>&lt;</a:t>
            </a:r>
            <a:r>
              <a:rPr lang="en-US" b="1"/>
              <a:t>a&gt; </a:t>
            </a:r>
            <a:r>
              <a:rPr lang="en-US"/>
              <a:t>tags.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https://github.com/webmachinelearning/prompt-api/issues/70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5785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B8A0D-88D6-7F87-755F-7857DCF2A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8869-59DE-F8D7-56E6-BB352472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Possibility: Prompt Response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BCFB0-E4C2-99C5-D51A-23E27DD3C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&lt;exchange </a:t>
            </a:r>
            <a:r>
              <a:rPr lang="en-US" b="1" dirty="0" err="1"/>
              <a:t>xmlns</a:t>
            </a:r>
            <a:r>
              <a:rPr lang="en-US" b="1" dirty="0"/>
              <a:t>="…" version="1.0"&gt;</a:t>
            </a:r>
            <a:br>
              <a:rPr lang="en-US" b="1" dirty="0"/>
            </a:br>
            <a:r>
              <a:rPr lang="en-US" b="1" dirty="0"/>
              <a:t>  &lt;provide type="application/</a:t>
            </a:r>
            <a:r>
              <a:rPr lang="en-US" b="1" dirty="0" err="1"/>
              <a:t>promptml+xml</a:t>
            </a:r>
            <a:r>
              <a:rPr lang="en-US" b="1" dirty="0"/>
              <a:t>"&gt;</a:t>
            </a:r>
            <a:br>
              <a:rPr lang="en-US" b="1" dirty="0"/>
            </a:br>
            <a:r>
              <a:rPr lang="en-US" dirty="0"/>
              <a:t>    &lt;prompt </a:t>
            </a:r>
            <a:r>
              <a:rPr lang="en-US" dirty="0" err="1"/>
              <a:t>xmlns</a:t>
            </a:r>
            <a:r>
              <a:rPr lang="en-US" dirty="0"/>
              <a:t>="…" version="1.0"&gt;</a:t>
            </a:r>
            <a:br>
              <a:rPr lang="en-US" dirty="0"/>
            </a:br>
            <a:r>
              <a:rPr lang="en-US" b="1" dirty="0"/>
              <a:t>    </a:t>
            </a:r>
            <a:r>
              <a:rPr lang="en-US" dirty="0"/>
              <a:t>  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  <a:br>
              <a:rPr lang="en-US" dirty="0"/>
            </a:br>
            <a:r>
              <a:rPr lang="en-US" dirty="0"/>
              <a:t>        &lt;p&gt;This is some prompt content.&lt;/p&gt;</a:t>
            </a:r>
            <a:br>
              <a:rPr lang="en-US" dirty="0"/>
            </a:br>
            <a:r>
              <a:rPr lang="en-US" dirty="0"/>
              <a:t>      &lt;/html&gt;</a:t>
            </a:r>
            <a:br>
              <a:rPr lang="en-US" dirty="0"/>
            </a:br>
            <a:r>
              <a:rPr lang="en-US" dirty="0"/>
              <a:t>    &lt;/prompt&gt;</a:t>
            </a:r>
            <a:br>
              <a:rPr lang="en-US" dirty="0"/>
            </a:br>
            <a:r>
              <a:rPr lang="en-US" dirty="0"/>
              <a:t>  </a:t>
            </a:r>
            <a:r>
              <a:rPr lang="en-US" b="1" dirty="0"/>
              <a:t>&lt;/provide&gt;</a:t>
            </a:r>
            <a:br>
              <a:rPr lang="en-US" b="1" dirty="0"/>
            </a:br>
            <a:r>
              <a:rPr lang="en-US" b="1" dirty="0"/>
              <a:t>  &lt;expect type="application/</a:t>
            </a:r>
            <a:r>
              <a:rPr lang="en-US" b="1" dirty="0" err="1"/>
              <a:t>json</a:t>
            </a:r>
            <a:r>
              <a:rPr lang="en-US" b="1" dirty="0"/>
              <a:t>"&gt;</a:t>
            </a:r>
            <a:br>
              <a:rPr lang="en-US" b="1" dirty="0"/>
            </a:br>
            <a:r>
              <a:rPr lang="en-US" b="1" dirty="0"/>
              <a:t>    &lt;schema type="application/</a:t>
            </a:r>
            <a:r>
              <a:rPr lang="en-US" b="1" dirty="0" err="1"/>
              <a:t>schema+json</a:t>
            </a:r>
            <a:r>
              <a:rPr lang="en-US" b="1" dirty="0"/>
              <a:t>" </a:t>
            </a:r>
            <a:r>
              <a:rPr lang="en-US" b="1" dirty="0" err="1"/>
              <a:t>src</a:t>
            </a:r>
            <a:r>
              <a:rPr lang="en-US" b="1" dirty="0"/>
              <a:t>="…" /&gt;</a:t>
            </a:r>
            <a:br>
              <a:rPr lang="en-US" b="1" dirty="0"/>
            </a:br>
            <a:r>
              <a:rPr lang="en-US" b="1" dirty="0"/>
              <a:t>  &lt;/expect&gt;</a:t>
            </a:r>
            <a:br>
              <a:rPr lang="en-US" b="1" dirty="0"/>
            </a:br>
            <a:r>
              <a:rPr lang="en-US" b="1" dirty="0"/>
              <a:t>&lt;/exchange&gt;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86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2003-8F4D-793E-8D28-71A9E7735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1843-50B4-FD10-878E-3A7A56B58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if, in addition to text-string prompts, DOM elements, documents, and/or document fragments could be used as prompts?</a:t>
            </a:r>
          </a:p>
        </p:txBody>
      </p:sp>
    </p:spTree>
    <p:extLst>
      <p:ext uri="{BB962C8B-B14F-4D97-AF65-F5344CB8AC3E}">
        <p14:creationId xmlns:p14="http://schemas.microsoft.com/office/powerpoint/2010/main" val="2592508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2C8A2F-D21F-E070-1997-CD82D8EF6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D374-C4BA-96FE-E8E3-2EC87049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C8303-FADB-5456-0C4F-0EFA25E5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Adam Sobieski</a:t>
            </a:r>
            <a:br>
              <a:rPr lang="en-US"/>
            </a:br>
            <a:r>
              <a:rPr lang="en-US">
                <a:hlinkClick r:id="rId2"/>
              </a:rPr>
              <a:t>adamsobieski</a:t>
            </a:r>
            <a:r>
              <a:rPr lang="en-US" dirty="0">
                <a:hlinkClick r:id="rId2"/>
              </a:rPr>
              <a:t>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2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ECB1F-EE62-5CC6-2D02-3808BA6B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F103-21FC-4009-5A18-E6057BCBE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const session = await </a:t>
            </a:r>
            <a:r>
              <a:rPr lang="en-US" b="1" dirty="0" err="1"/>
              <a:t>LanguageModel.create</a:t>
            </a:r>
            <a:r>
              <a:rPr lang="en-US" b="1" dirty="0"/>
              <a:t>();</a:t>
            </a:r>
            <a:br>
              <a:rPr lang="en-US" b="1" dirty="0"/>
            </a:br>
            <a:r>
              <a:rPr lang="en-US" b="1" dirty="0"/>
              <a:t>const result = await </a:t>
            </a:r>
            <a:r>
              <a:rPr lang="en-US" b="1" dirty="0" err="1"/>
              <a:t>session.prompt</a:t>
            </a:r>
            <a:r>
              <a:rPr lang="en-US" b="1" dirty="0"/>
              <a:t>("Write me a poem.");</a:t>
            </a:r>
          </a:p>
          <a:p>
            <a:br>
              <a:rPr lang="en-US" b="1" dirty="0"/>
            </a:br>
            <a:r>
              <a:rPr lang="en-US" dirty="0"/>
              <a:t>The </a:t>
            </a:r>
            <a:r>
              <a:rPr lang="en-US" b="1" dirty="0"/>
              <a:t>prompt()</a:t>
            </a:r>
            <a:r>
              <a:rPr lang="en-US" dirty="0"/>
              <a:t> and </a:t>
            </a:r>
            <a:r>
              <a:rPr lang="en-US" b="1" dirty="0" err="1"/>
              <a:t>promptStreaming</a:t>
            </a:r>
            <a:r>
              <a:rPr lang="en-US" b="1" dirty="0"/>
              <a:t>()</a:t>
            </a:r>
            <a:r>
              <a:rPr lang="en-US" dirty="0"/>
              <a:t> functions on sessions could distinguish between provided arguments of types </a:t>
            </a:r>
            <a:r>
              <a:rPr lang="en-US" b="1" dirty="0"/>
              <a:t>string, Element</a:t>
            </a:r>
            <a:r>
              <a:rPr lang="en-US" dirty="0"/>
              <a:t>, </a:t>
            </a:r>
            <a:r>
              <a:rPr lang="en-US" b="1" dirty="0"/>
              <a:t>Document</a:t>
            </a:r>
            <a:r>
              <a:rPr lang="en-US" dirty="0"/>
              <a:t>, or </a:t>
            </a:r>
            <a:r>
              <a:rPr lang="en-US" b="1" dirty="0" err="1"/>
              <a:t>DocumentFragment</a:t>
            </a:r>
            <a:r>
              <a:rPr lang="en-US" dirty="0"/>
              <a:t>.</a:t>
            </a:r>
          </a:p>
          <a:p>
            <a:r>
              <a:rPr lang="en-US" dirty="0"/>
              <a:t>Alternatively, additional functions, e.g., </a:t>
            </a:r>
            <a:r>
              <a:rPr lang="en-US" b="1" dirty="0" err="1"/>
              <a:t>promptDOM</a:t>
            </a:r>
            <a:r>
              <a:rPr lang="en-US" b="1" dirty="0"/>
              <a:t>()</a:t>
            </a:r>
            <a:r>
              <a:rPr lang="en-US" dirty="0"/>
              <a:t> or </a:t>
            </a:r>
            <a:r>
              <a:rPr lang="en-US" b="1" dirty="0" err="1"/>
              <a:t>promptXML</a:t>
            </a:r>
            <a:r>
              <a:rPr lang="en-US" b="1" dirty="0"/>
              <a:t>()</a:t>
            </a:r>
            <a:r>
              <a:rPr lang="en-US" dirty="0"/>
              <a:t>, could be provided on sessions.</a:t>
            </a:r>
          </a:p>
        </p:txBody>
      </p:sp>
    </p:spTree>
    <p:extLst>
      <p:ext uri="{BB962C8B-B14F-4D97-AF65-F5344CB8AC3E}">
        <p14:creationId xmlns:p14="http://schemas.microsoft.com/office/powerpoint/2010/main" val="66157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6562-E159-8CA4-F286-DC6B2DE8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A4901-E2B6-B009-4511-0CA8204BF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const </a:t>
            </a:r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document.createElement</a:t>
            </a:r>
            <a:r>
              <a:rPr lang="en-US" dirty="0"/>
              <a:t>("</a:t>
            </a:r>
            <a:r>
              <a:rPr lang="en-US" dirty="0" err="1"/>
              <a:t>img</a:t>
            </a:r>
            <a:r>
              <a:rPr lang="en-US" dirty="0"/>
              <a:t>");</a:t>
            </a:r>
            <a:br>
              <a:rPr lang="en-US" dirty="0"/>
            </a:br>
            <a:r>
              <a:rPr lang="en-US" b="1" dirty="0" err="1"/>
              <a:t>img.setAttribute</a:t>
            </a:r>
            <a:r>
              <a:rPr lang="en-US" b="1" dirty="0"/>
              <a:t>("</a:t>
            </a:r>
            <a:r>
              <a:rPr lang="en-US" b="1" dirty="0" err="1"/>
              <a:t>src</a:t>
            </a:r>
            <a:r>
              <a:rPr lang="en-US" b="1" dirty="0"/>
              <a:t>", "</a:t>
            </a:r>
            <a:r>
              <a:rPr lang="en-US" b="1" dirty="0" err="1"/>
              <a:t>data:image</a:t>
            </a:r>
            <a:r>
              <a:rPr lang="en-US" b="1" dirty="0"/>
              <a:t>/png;base64,...");</a:t>
            </a:r>
            <a:br>
              <a:rPr lang="en-US" b="1" dirty="0"/>
            </a:br>
            <a:r>
              <a:rPr lang="en-US" dirty="0" err="1"/>
              <a:t>fragment.append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213223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85FA-13A2-A152-1E20-43A05ABA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7FC35-8A95-DA6E-4AA7-A8F51726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const </a:t>
            </a:r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document.createElement</a:t>
            </a:r>
            <a:r>
              <a:rPr lang="en-US" dirty="0"/>
              <a:t>("</a:t>
            </a:r>
            <a:r>
              <a:rPr lang="en-US" dirty="0" err="1"/>
              <a:t>img</a:t>
            </a:r>
            <a:r>
              <a:rPr lang="en-US" dirty="0"/>
              <a:t>");</a:t>
            </a:r>
            <a:br>
              <a:rPr lang="en-US" dirty="0"/>
            </a:br>
            <a:r>
              <a:rPr lang="en-US" b="1" dirty="0" err="1"/>
              <a:t>img.setAttribute</a:t>
            </a:r>
            <a:r>
              <a:rPr lang="en-US" b="1" dirty="0"/>
              <a:t>("</a:t>
            </a:r>
            <a:r>
              <a:rPr lang="en-US" b="1" dirty="0" err="1"/>
              <a:t>src</a:t>
            </a:r>
            <a:r>
              <a:rPr lang="en-US" b="1" dirty="0"/>
              <a:t>", "https://example.org/media/picture-123.png");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</a:t>
            </a:r>
            <a:r>
              <a:rPr lang="en-US" dirty="0" err="1"/>
              <a:t>img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211798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84EA-6E19-8867-893E-3F1391994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Audio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A2DBF-C608-8AC8-328E-CA65AD314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b="1" dirty="0"/>
              <a:t>const audio = </a:t>
            </a:r>
            <a:r>
              <a:rPr lang="en-US" b="1" dirty="0" err="1"/>
              <a:t>document.createElement</a:t>
            </a:r>
            <a:r>
              <a:rPr lang="en-US" b="1" dirty="0"/>
              <a:t>("audio");</a:t>
            </a:r>
            <a:br>
              <a:rPr lang="en-US" dirty="0"/>
            </a:br>
            <a:r>
              <a:rPr lang="en-US" dirty="0" err="1"/>
              <a:t>audio.setAttribute</a:t>
            </a:r>
            <a:r>
              <a:rPr lang="en-US" dirty="0"/>
              <a:t>("</a:t>
            </a:r>
            <a:r>
              <a:rPr lang="en-US" dirty="0" err="1"/>
              <a:t>src</a:t>
            </a:r>
            <a:r>
              <a:rPr lang="en-US" dirty="0"/>
              <a:t>", "https://example.org/media/audio-123.mp3");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(audio);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85950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743B-F814-3F57-C09D-9232352C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8AAE-D1B0-A887-A7F4-14EAB054E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b="1" dirty="0"/>
              <a:t>const video = </a:t>
            </a:r>
            <a:r>
              <a:rPr lang="en-US" b="1" dirty="0" err="1"/>
              <a:t>document.createElement</a:t>
            </a:r>
            <a:r>
              <a:rPr lang="en-US" b="1" dirty="0"/>
              <a:t>("video");</a:t>
            </a:r>
            <a:br>
              <a:rPr lang="en-US" dirty="0"/>
            </a:br>
            <a:r>
              <a:rPr lang="en-US" dirty="0" err="1"/>
              <a:t>video.setAttribute</a:t>
            </a:r>
            <a:r>
              <a:rPr lang="en-US" dirty="0"/>
              <a:t>("</a:t>
            </a:r>
            <a:r>
              <a:rPr lang="en-US" dirty="0" err="1"/>
              <a:t>src</a:t>
            </a:r>
            <a:r>
              <a:rPr lang="en-US" dirty="0"/>
              <a:t>", "https://example.org/media/video-123.mpeg");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(video);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155179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0BE7-FFF3-7016-3EEF-B0867692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61491-3CC2-FAF2-262E-A4A3FF227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b="1" dirty="0"/>
              <a:t>const table = </a:t>
            </a:r>
            <a:r>
              <a:rPr lang="en-US" b="1" dirty="0" err="1"/>
              <a:t>document.createElement</a:t>
            </a:r>
            <a:r>
              <a:rPr lang="en-US" b="1" dirty="0"/>
              <a:t>("table");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(table);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249017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6F239-8028-14AE-8C36-A38BBAE3B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6A0E-9BC8-1227-3B38-B73C2DF58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Feature: Embedding Files </a:t>
            </a:r>
            <a:r>
              <a:rPr lang="en-US"/>
              <a:t>And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8AB0F-7CBD-6675-92B5-A433AF31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 fragment = </a:t>
            </a:r>
            <a:r>
              <a:rPr lang="en-US" dirty="0" err="1"/>
              <a:t>document.createDocumentFragment</a:t>
            </a:r>
            <a:r>
              <a:rPr lang="en-US" dirty="0"/>
              <a:t>();</a:t>
            </a:r>
            <a:br>
              <a:rPr lang="en-US" dirty="0"/>
            </a:br>
            <a:r>
              <a:rPr lang="en-US" b="1" dirty="0"/>
              <a:t>const embed = </a:t>
            </a:r>
            <a:r>
              <a:rPr lang="en-US" b="1" dirty="0" err="1"/>
              <a:t>document.createElement</a:t>
            </a:r>
            <a:r>
              <a:rPr lang="en-US" b="1" dirty="0"/>
              <a:t>("embed");</a:t>
            </a:r>
            <a:br>
              <a:rPr lang="en-US" b="1" dirty="0"/>
            </a:br>
            <a:r>
              <a:rPr lang="en-US" dirty="0" err="1"/>
              <a:t>embed.setAttribute</a:t>
            </a:r>
            <a:r>
              <a:rPr lang="en-US" dirty="0"/>
              <a:t>("type", "text/csv");</a:t>
            </a:r>
            <a:br>
              <a:rPr lang="en-US" dirty="0"/>
            </a:br>
            <a:r>
              <a:rPr lang="en-US" dirty="0" err="1"/>
              <a:t>embed.setAttribute</a:t>
            </a:r>
            <a:r>
              <a:rPr lang="en-US" dirty="0"/>
              <a:t>("</a:t>
            </a:r>
            <a:r>
              <a:rPr lang="en-US" dirty="0" err="1"/>
              <a:t>src</a:t>
            </a:r>
            <a:r>
              <a:rPr lang="en-US" dirty="0"/>
              <a:t>", "https://example.org/data/data-123.csv");</a:t>
            </a:r>
            <a:br>
              <a:rPr lang="en-US" dirty="0"/>
            </a:br>
            <a:r>
              <a:rPr lang="en-US" dirty="0" err="1"/>
              <a:t>fragment.append</a:t>
            </a:r>
            <a:r>
              <a:rPr lang="en-US" dirty="0"/>
              <a:t>(embed);</a:t>
            </a:r>
            <a:br>
              <a:rPr lang="en-US" dirty="0"/>
            </a:br>
            <a:r>
              <a:rPr lang="en-US" dirty="0"/>
              <a:t>// …</a:t>
            </a:r>
            <a:br>
              <a:rPr lang="en-US" dirty="0"/>
            </a:br>
            <a:r>
              <a:rPr lang="en-US" dirty="0"/>
              <a:t>const result = await </a:t>
            </a:r>
            <a:r>
              <a:rPr lang="en-US" dirty="0" err="1"/>
              <a:t>session.prompt</a:t>
            </a:r>
            <a:r>
              <a:rPr lang="en-US" dirty="0"/>
              <a:t>(fragment);</a:t>
            </a:r>
          </a:p>
        </p:txBody>
      </p:sp>
    </p:spTree>
    <p:extLst>
      <p:ext uri="{BB962C8B-B14F-4D97-AF65-F5344CB8AC3E}">
        <p14:creationId xmlns:p14="http://schemas.microsoft.com/office/powerpoint/2010/main" val="1150494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567</TotalTime>
  <Words>1758</Words>
  <Application>Microsoft Office PowerPoint</Application>
  <PresentationFormat>Widescreen</PresentationFormat>
  <Paragraphs>54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Aptos</vt:lpstr>
      <vt:lpstr>Tw Cen MT</vt:lpstr>
      <vt:lpstr>Tw Cen MT Condensed</vt:lpstr>
      <vt:lpstr>Wingdings 3</vt:lpstr>
      <vt:lpstr>Integral</vt:lpstr>
      <vt:lpstr>Prompt API + DOM</vt:lpstr>
      <vt:lpstr>Introduction</vt:lpstr>
      <vt:lpstr>DOM Integration</vt:lpstr>
      <vt:lpstr>Feature: Images</vt:lpstr>
      <vt:lpstr>Feature: Images</vt:lpstr>
      <vt:lpstr>Feature: Audio</vt:lpstr>
      <vt:lpstr>Feature: Video</vt:lpstr>
      <vt:lpstr>Feature: Tables</vt:lpstr>
      <vt:lpstr>Feature: Embedding Files And Data</vt:lpstr>
      <vt:lpstr>Feature: Metadata</vt:lpstr>
      <vt:lpstr>Possibility: Prompt Markup Language</vt:lpstr>
      <vt:lpstr>Possibility: Prompt Markup Language</vt:lpstr>
      <vt:lpstr>Possibility: Prompt Templates</vt:lpstr>
      <vt:lpstr>Possibility: Prompt Templates</vt:lpstr>
      <vt:lpstr>Possibility: Prompt Templates</vt:lpstr>
      <vt:lpstr>Possibility: Prompt Events</vt:lpstr>
      <vt:lpstr>Possibility: Prompt Events</vt:lpstr>
      <vt:lpstr>Possibility: Prompt Response Description</vt:lpstr>
      <vt:lpstr>Possibility: Prompt Response Description</vt:lpstr>
      <vt:lpstr>Possibility: Prompt Response Description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Sobieski</dc:creator>
  <cp:lastModifiedBy>Adam Sobieski</cp:lastModifiedBy>
  <cp:revision>329</cp:revision>
  <dcterms:created xsi:type="dcterms:W3CDTF">2025-03-28T20:12:35Z</dcterms:created>
  <dcterms:modified xsi:type="dcterms:W3CDTF">2025-03-30T23:44:42Z</dcterms:modified>
</cp:coreProperties>
</file>